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62" r:id="rId4"/>
    <p:sldId id="264" r:id="rId5"/>
    <p:sldId id="265" r:id="rId6"/>
    <p:sldId id="263" r:id="rId7"/>
    <p:sldId id="266" r:id="rId8"/>
    <p:sldId id="268" r:id="rId9"/>
    <p:sldId id="269" r:id="rId10"/>
    <p:sldId id="270" r:id="rId11"/>
    <p:sldId id="271" r:id="rId12"/>
    <p:sldId id="272" r:id="rId13"/>
    <p:sldId id="267" r:id="rId14"/>
    <p:sldId id="281" r:id="rId15"/>
    <p:sldId id="273" r:id="rId16"/>
    <p:sldId id="283" r:id="rId17"/>
    <p:sldId id="274" r:id="rId18"/>
    <p:sldId id="275" r:id="rId19"/>
    <p:sldId id="278" r:id="rId20"/>
    <p:sldId id="279" r:id="rId21"/>
    <p:sldId id="284" r:id="rId22"/>
    <p:sldId id="285" r:id="rId23"/>
    <p:sldId id="276" r:id="rId24"/>
    <p:sldId id="286" r:id="rId25"/>
    <p:sldId id="277" r:id="rId26"/>
    <p:sldId id="287" r:id="rId27"/>
    <p:sldId id="289" r:id="rId28"/>
    <p:sldId id="288" r:id="rId29"/>
  </p:sldIdLst>
  <p:sldSz cx="9144000" cy="5143500" type="screen16x9"/>
  <p:notesSz cx="6858000" cy="9144000"/>
  <p:embeddedFontLs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R178okyCHjmIxPR00TaM5Qvfs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E79F08-41E6-4ED2-B69D-EC58D715A8E7}">
  <a:tblStyle styleId="{F0E79F08-41E6-4ED2-B69D-EC58D715A8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50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8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p5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9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0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60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hirulnizam/ionmasjid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60950" y="0"/>
            <a:ext cx="8222100" cy="17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MY" b="1" dirty="0"/>
              <a:t>IONIC + Firebase S-CRUD</a:t>
            </a:r>
            <a:endParaRPr b="1" dirty="0"/>
          </a:p>
        </p:txBody>
      </p:sp>
      <p:sp>
        <p:nvSpPr>
          <p:cNvPr id="68" name="Google Shape;68;p1"/>
          <p:cNvSpPr txBox="1">
            <a:spLocks noGrp="1"/>
          </p:cNvSpPr>
          <p:nvPr>
            <p:ph type="subTitle" idx="1"/>
          </p:nvPr>
        </p:nvSpPr>
        <p:spPr>
          <a:xfrm>
            <a:off x="460950" y="16562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Insert Record</a:t>
            </a:r>
            <a:endParaRPr dirty="0"/>
          </a:p>
        </p:txBody>
      </p:sp>
      <p:sp>
        <p:nvSpPr>
          <p:cNvPr id="69" name="Google Shape;69;p1"/>
          <p:cNvSpPr txBox="1"/>
          <p:nvPr/>
        </p:nvSpPr>
        <p:spPr>
          <a:xfrm>
            <a:off x="435150" y="2089125"/>
            <a:ext cx="82737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SLIDES/NOTES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Bit.ly/ionickerul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get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A49D9-955B-423E-9718-ECA744E1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82" y="619050"/>
            <a:ext cx="6631236" cy="45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3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project nickname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6AC54-B3A5-45C1-8A51-0FECDE07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39" y="749654"/>
            <a:ext cx="6409902" cy="439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6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select copy Firebase security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E3C90-CCDD-4C07-96DB-FA51660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43" y="604846"/>
            <a:ext cx="5888341" cy="45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3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6D5E-02F1-4884-92D0-A766D691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Create new Ionic project with Tabs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4722C-3021-47EC-8130-86A5514656D4}"/>
              </a:ext>
            </a:extLst>
          </p:cNvPr>
          <p:cNvSpPr txBox="1"/>
          <p:nvPr/>
        </p:nvSpPr>
        <p:spPr>
          <a:xfrm>
            <a:off x="524540" y="1173182"/>
            <a:ext cx="8094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D:\&gt;npm install -g ionic </a:t>
            </a:r>
            <a:r>
              <a:rPr lang="en-US" sz="2800" dirty="0" err="1"/>
              <a:t>cordova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D:\&gt;ionic start </a:t>
            </a:r>
            <a:r>
              <a:rPr lang="en-US" sz="2800" dirty="0" err="1"/>
              <a:t>ionmasjid</a:t>
            </a:r>
            <a:r>
              <a:rPr lang="en-US" sz="2800" dirty="0"/>
              <a:t> tabs</a:t>
            </a:r>
          </a:p>
          <a:p>
            <a:endParaRPr lang="en-US" sz="2800" dirty="0"/>
          </a:p>
          <a:p>
            <a:r>
              <a:rPr lang="nb-NO" sz="2800" dirty="0"/>
              <a:t>D:\ionmasjid&gt;npm install firebase @angular/fire</a:t>
            </a:r>
          </a:p>
          <a:p>
            <a:endParaRPr lang="nb-NO" sz="2800" dirty="0"/>
          </a:p>
          <a:p>
            <a:r>
              <a:rPr lang="en-US" sz="2800" dirty="0"/>
              <a:t>D:\ionmasjid&gt;ionic g service service/firebase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73796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 dirty="0" err="1"/>
              <a:t>environment.ts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Provide the Google Firebase token in </a:t>
            </a:r>
            <a:r>
              <a:rPr lang="en-MY" sz="2800" dirty="0" err="1"/>
              <a:t>environment.ts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144739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 dirty="0" err="1"/>
              <a:t>environment.ts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26522-621D-41DA-831C-42E0A72E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90" y="707538"/>
            <a:ext cx="8102009" cy="42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Insert record process to Firebase in service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01783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F9CFF-64E6-4BBB-90D7-51CB17F2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36" y="741620"/>
            <a:ext cx="7825563" cy="44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1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r>
              <a:rPr lang="en-MY" dirty="0"/>
              <a:t> add function </a:t>
            </a:r>
            <a:r>
              <a:rPr lang="en-MY" dirty="0" err="1"/>
              <a:t>createEntry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88537-5859-4DBF-9D41-BB90EBE4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58" y="665864"/>
            <a:ext cx="7960242" cy="44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4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6D99-2D2C-48F8-BF37-26EC45CB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19694-BA48-42BC-89E6-BADB66F8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59" y="-16350"/>
            <a:ext cx="65750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8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212857" y="3993387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OVERVIEW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81264-B905-406E-A4F6-1BEAF084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31" y="0"/>
            <a:ext cx="682833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5D3F-E59C-4021-8811-0DF7480C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966D7-D59D-4B8C-99ED-4B02EC9C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0" y="633966"/>
            <a:ext cx="8016949" cy="45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16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5D3F-E59C-4021-8811-0DF7480C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tab1.page.html   </a:t>
            </a:r>
            <a:r>
              <a:rPr lang="en-MY" b="1" dirty="0"/>
              <a:t>[(</a:t>
            </a:r>
            <a:r>
              <a:rPr lang="en-MY" b="1" dirty="0" err="1"/>
              <a:t>ngModel</a:t>
            </a:r>
            <a:r>
              <a:rPr lang="en-MY" b="1" dirty="0"/>
              <a:t>)]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83DAC-BBFD-42A4-8B71-15BE94FF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46" y="669850"/>
            <a:ext cx="7953153" cy="44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92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Capture record data from </a:t>
            </a:r>
            <a:r>
              <a:rPr lang="en-MY" sz="2800" dirty="0" err="1"/>
              <a:t>ngModel</a:t>
            </a:r>
            <a:r>
              <a:rPr lang="en-MY" sz="2800" dirty="0"/>
              <a:t> input, and send to </a:t>
            </a:r>
            <a:r>
              <a:rPr lang="en-MY" sz="2800" dirty="0" err="1"/>
              <a:t>FirebaseService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2427441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7D83-9A87-47BE-BCC6-1D0613B5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CBCD6-37E0-49B1-9196-C9936B49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40" y="637954"/>
            <a:ext cx="8009860" cy="45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69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/>
              <a:t>createActivity</a:t>
            </a:r>
            <a:r>
              <a:rPr lang="en-MY" sz="2800" dirty="0"/>
              <a:t> function to send record to </a:t>
            </a:r>
            <a:r>
              <a:rPr lang="en-MY" sz="2800" dirty="0" err="1"/>
              <a:t>FirebaseService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251361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7D83-9A87-47BE-BCC6-1D0613B5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   …continued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94468-DC40-4614-9B7C-BF782AEDC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70" y="661876"/>
            <a:ext cx="7967330" cy="44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9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8A26-E1EA-40FB-BBF6-CD84657C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to test, run ionic serve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6885A-6DEF-4189-AFF0-6C7C80D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71" y="669518"/>
            <a:ext cx="5727405" cy="4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21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90FF-5F47-4519-B812-3F8DFFF8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FIREBASE : to view records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334D1-FC02-4F8E-8734-6C94E53D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36" y="569614"/>
            <a:ext cx="6736457" cy="45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79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D1B-41C7-4608-ACC9-E4B53940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Complete code GITHUB</a:t>
            </a:r>
          </a:p>
        </p:txBody>
      </p:sp>
      <p:sp>
        <p:nvSpPr>
          <p:cNvPr id="3" name="Google Shape;102;p7">
            <a:extLst>
              <a:ext uri="{FF2B5EF4-FFF2-40B4-BE49-F238E27FC236}">
                <a16:creationId xmlns:a16="http://schemas.microsoft.com/office/drawing/2014/main" id="{57A5F5DA-E7EB-443D-B65C-940A2E605B18}"/>
              </a:ext>
            </a:extLst>
          </p:cNvPr>
          <p:cNvSpPr txBox="1"/>
          <p:nvPr/>
        </p:nvSpPr>
        <p:spPr>
          <a:xfrm>
            <a:off x="198474" y="1254926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2"/>
              </a:rPr>
              <a:t>https://github.com/khirulnizam/ionmasjid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63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1254926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345" y="2090005"/>
            <a:ext cx="4533310" cy="30371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62473F-68A5-440F-8B22-72B013D4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382" y="717117"/>
            <a:ext cx="6461889" cy="44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00863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273</Words>
  <Application>Microsoft Office PowerPoint</Application>
  <PresentationFormat>On-screen Show (16:9)</PresentationFormat>
  <Paragraphs>44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Roboto</vt:lpstr>
      <vt:lpstr>Material</vt:lpstr>
      <vt:lpstr>IONIC + Firebase S-CRUD</vt:lpstr>
      <vt:lpstr>OVERVIEW 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</vt:lpstr>
      <vt:lpstr>Google Firebase : Enable test mode</vt:lpstr>
      <vt:lpstr>Google Firebase : get key</vt:lpstr>
      <vt:lpstr>Google Firebase : project nickname</vt:lpstr>
      <vt:lpstr>Google Firebase : select copy Firebase security token</vt:lpstr>
      <vt:lpstr>IONIC : Create new Ionic project with Tabs</vt:lpstr>
      <vt:lpstr>IONIC : environment.ts</vt:lpstr>
      <vt:lpstr>IONIC : environment.ts</vt:lpstr>
      <vt:lpstr>IONIC : service/firebase.ts</vt:lpstr>
      <vt:lpstr>IONIC : service/firebase.ts</vt:lpstr>
      <vt:lpstr>IONIC : service/firebase.ts add function createEntry</vt:lpstr>
      <vt:lpstr>IONIC : tab1.page.html</vt:lpstr>
      <vt:lpstr>IONIC : tab1.page.html</vt:lpstr>
      <vt:lpstr>IONIC : tab1.page.html   [(ngModel)]</vt:lpstr>
      <vt:lpstr>IONIC : tab1.page.ts</vt:lpstr>
      <vt:lpstr>IONIC : tab1.page.ts</vt:lpstr>
      <vt:lpstr>IONIC : tab1.page.ts</vt:lpstr>
      <vt:lpstr>IONIC : tab1.page.ts   …continued</vt:lpstr>
      <vt:lpstr>IONIC : to test, run ionic serve</vt:lpstr>
      <vt:lpstr>FIREBASE : to view records</vt:lpstr>
      <vt:lpstr>Complete code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IONIC + Firebase S-CRUD</dc:title>
  <dc:creator>Mahani</dc:creator>
  <cp:lastModifiedBy>Khirulnizam Abd Rahman</cp:lastModifiedBy>
  <cp:revision>49</cp:revision>
  <dcterms:modified xsi:type="dcterms:W3CDTF">2020-01-06T03:01:59Z</dcterms:modified>
</cp:coreProperties>
</file>